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9.jpg"/><Relationship Id="rId6" Type="http://schemas.openxmlformats.org/officeDocument/2006/relationships/image" Target="../media/image10.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 Innanzitutto uno strato molto sottile di luci</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 Lasciare asciugare, quindi aggiungere i grigi chiari</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 Lascia asciugare, quindi aggiungi i grigi scuri</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 Quindi aggiungi i grigi più scuri</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Immagine di riferimento</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Dipingi qui</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Nozioni di base sulla pittura ad acquerello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L'acquerello funziona meglio quando dipingi dal chiaro allo scuro. Questo è l'opposto del disegno. Questo foglio di lavoro ti aiuta a vedere le diverse forme di luce e oscurità negli oggetti. Se è la prima volta, utilizza semplicemente strati sottili dello stesso colore. Altrimenti prova a passare da un colore caldo, come l'arancione chiaro, a un colore freddo, come il viola scuro. </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Nozioni di base sulla pittura ad acquerello - Arancione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L'acquerello funziona meglio quando dipingi dal chiaro allo scuro. Questo è l'opposto del disegno. Questo foglio di lavoro ti aiuta a vedere le diverse forme di luce e buio negli oggetti. Se è la prima volta, usa semplicemente strati sottili dello stesso colore. Altrimenti prova a passare da un colore caldo, come l'arancione chiaro, a un colore freddo, come il viola scuro. </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 Innanzitutto uno strato molto sottile di luci</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 Lasciare asciugare, quindi aggiungere i grigi chiari</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Immagine di riferimento</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Dipingi qui</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 Lascia asciugare, quindi aggiungi i grigi scuri</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 Quindi aggiungi i grigi più scuri</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